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8" r:id="rId3"/>
    <p:sldId id="261" r:id="rId4"/>
    <p:sldId id="262" r:id="rId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79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DB306-8CAD-41F8-A940-E3191AEDDD3B}" type="datetimeFigureOut">
              <a:rPr lang="lt-LT" smtClean="0"/>
              <a:t>2019.04.11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C5C0-DF98-4A15-8406-945CC2329D6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74047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DB306-8CAD-41F8-A940-E3191AEDDD3B}" type="datetimeFigureOut">
              <a:rPr lang="lt-LT" smtClean="0"/>
              <a:t>2019.04.11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C5C0-DF98-4A15-8406-945CC2329D6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36181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DB306-8CAD-41F8-A940-E3191AEDDD3B}" type="datetimeFigureOut">
              <a:rPr lang="lt-LT" smtClean="0"/>
              <a:t>2019.04.11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C5C0-DF98-4A15-8406-945CC2329D6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19875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DB306-8CAD-41F8-A940-E3191AEDDD3B}" type="datetimeFigureOut">
              <a:rPr lang="lt-LT" smtClean="0"/>
              <a:t>2019.04.11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C5C0-DF98-4A15-8406-945CC2329D6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61969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DB306-8CAD-41F8-A940-E3191AEDDD3B}" type="datetimeFigureOut">
              <a:rPr lang="lt-LT" smtClean="0"/>
              <a:t>2019.04.11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C5C0-DF98-4A15-8406-945CC2329D6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30128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DB306-8CAD-41F8-A940-E3191AEDDD3B}" type="datetimeFigureOut">
              <a:rPr lang="lt-LT" smtClean="0"/>
              <a:t>2019.04.11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C5C0-DF98-4A15-8406-945CC2329D6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92497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DB306-8CAD-41F8-A940-E3191AEDDD3B}" type="datetimeFigureOut">
              <a:rPr lang="lt-LT" smtClean="0"/>
              <a:t>2019.04.11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C5C0-DF98-4A15-8406-945CC2329D6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93522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DB306-8CAD-41F8-A940-E3191AEDDD3B}" type="datetimeFigureOut">
              <a:rPr lang="lt-LT" smtClean="0"/>
              <a:t>2019.04.11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C5C0-DF98-4A15-8406-945CC2329D6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78287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DB306-8CAD-41F8-A940-E3191AEDDD3B}" type="datetimeFigureOut">
              <a:rPr lang="lt-LT" smtClean="0"/>
              <a:t>2019.04.11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C5C0-DF98-4A15-8406-945CC2329D6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693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DB306-8CAD-41F8-A940-E3191AEDDD3B}" type="datetimeFigureOut">
              <a:rPr lang="lt-LT" smtClean="0"/>
              <a:t>2019.04.11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C5C0-DF98-4A15-8406-945CC2329D6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40577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DB306-8CAD-41F8-A940-E3191AEDDD3B}" type="datetimeFigureOut">
              <a:rPr lang="lt-LT" smtClean="0"/>
              <a:t>2019.04.11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C5C0-DF98-4A15-8406-945CC2329D6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58275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DB306-8CAD-41F8-A940-E3191AEDDD3B}" type="datetimeFigureOut">
              <a:rPr lang="lt-LT" smtClean="0"/>
              <a:t>2019.04.11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DC5C0-DF98-4A15-8406-945CC2329D6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97035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 descr="Susijęs vaizda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706" y="556048"/>
            <a:ext cx="7937715" cy="573731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979712" y="908718"/>
            <a:ext cx="55646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>
                <a:solidFill>
                  <a:schemeClr val="bg1"/>
                </a:solidFill>
              </a:rPr>
              <a:t>INDVIDUALAUS UGDYMOSI PLANAS   2019-2020 IR 2020 -</a:t>
            </a:r>
          </a:p>
          <a:p>
            <a:endParaRPr lang="lt-LT" dirty="0"/>
          </a:p>
        </p:txBody>
      </p:sp>
      <p:sp>
        <p:nvSpPr>
          <p:cNvPr id="6" name="TextBox 5"/>
          <p:cNvSpPr txBox="1"/>
          <p:nvPr/>
        </p:nvSpPr>
        <p:spPr>
          <a:xfrm>
            <a:off x="7285967" y="1227826"/>
            <a:ext cx="30168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>
                <a:solidFill>
                  <a:schemeClr val="bg1"/>
                </a:solidFill>
              </a:rPr>
              <a:t>2</a:t>
            </a:r>
          </a:p>
          <a:p>
            <a:r>
              <a:rPr lang="lt-LT" dirty="0" smtClean="0">
                <a:solidFill>
                  <a:schemeClr val="bg1"/>
                </a:solidFill>
              </a:rPr>
              <a:t>0</a:t>
            </a:r>
          </a:p>
          <a:p>
            <a:r>
              <a:rPr lang="lt-LT" dirty="0" smtClean="0">
                <a:solidFill>
                  <a:schemeClr val="bg1"/>
                </a:solidFill>
              </a:rPr>
              <a:t>2</a:t>
            </a:r>
          </a:p>
          <a:p>
            <a:r>
              <a:rPr lang="lt-LT" dirty="0" smtClean="0">
                <a:solidFill>
                  <a:schemeClr val="bg1"/>
                </a:solidFill>
              </a:rPr>
              <a:t>1</a:t>
            </a:r>
          </a:p>
          <a:p>
            <a:endParaRPr lang="lt-LT" dirty="0"/>
          </a:p>
        </p:txBody>
      </p:sp>
      <p:sp>
        <p:nvSpPr>
          <p:cNvPr id="7" name="TextBox 6"/>
          <p:cNvSpPr txBox="1"/>
          <p:nvPr/>
        </p:nvSpPr>
        <p:spPr>
          <a:xfrm>
            <a:off x="1432190" y="5234021"/>
            <a:ext cx="547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>
                <a:solidFill>
                  <a:schemeClr val="bg1"/>
                </a:solidFill>
              </a:rPr>
              <a:t>SKG</a:t>
            </a:r>
            <a:endParaRPr lang="lt-L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13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611560" y="764704"/>
            <a:ext cx="3322712" cy="2592288"/>
          </a:xfrm>
        </p:spPr>
        <p:txBody>
          <a:bodyPr/>
          <a:lstStyle/>
          <a:p>
            <a:r>
              <a:rPr lang="lt-LT" i="1" dirty="0" smtClean="0"/>
              <a:t>Tiksliųjų mokslų kryptis</a:t>
            </a:r>
            <a:r>
              <a:rPr lang="lt-LT" dirty="0"/>
              <a:t/>
            </a:r>
            <a:br>
              <a:rPr lang="lt-LT" dirty="0"/>
            </a:br>
            <a:endParaRPr lang="lt-LT" i="1" dirty="0"/>
          </a:p>
        </p:txBody>
      </p:sp>
      <p:sp>
        <p:nvSpPr>
          <p:cNvPr id="6" name="Teksto vietos rezervavimo ženklas 5"/>
          <p:cNvSpPr>
            <a:spLocks noGrp="1"/>
          </p:cNvSpPr>
          <p:nvPr>
            <p:ph type="body" sz="half" idx="2"/>
          </p:nvPr>
        </p:nvSpPr>
        <p:spPr>
          <a:xfrm>
            <a:off x="214772" y="3284984"/>
            <a:ext cx="3960440" cy="3057203"/>
          </a:xfrm>
        </p:spPr>
        <p:txBody>
          <a:bodyPr/>
          <a:lstStyle/>
          <a:p>
            <a:r>
              <a:rPr lang="lt-LT" i="1" dirty="0" smtClean="0"/>
              <a:t> </a:t>
            </a:r>
            <a:r>
              <a:rPr lang="lt-LT" sz="1800" i="1" dirty="0" smtClean="0"/>
              <a:t>Jei planuojate studijuoti:</a:t>
            </a:r>
          </a:p>
          <a:p>
            <a:r>
              <a:rPr lang="lt-LT" sz="1800" i="1" dirty="0" smtClean="0"/>
              <a:t>matematikos ir informatikos mokslus;</a:t>
            </a:r>
          </a:p>
          <a:p>
            <a:r>
              <a:rPr lang="lt-LT" sz="1800" i="1" dirty="0" smtClean="0"/>
              <a:t>Inžinerijos mokslus ir pan.</a:t>
            </a:r>
          </a:p>
        </p:txBody>
      </p:sp>
      <p:pic>
        <p:nvPicPr>
          <p:cNvPr id="8" name="Paveikslėlis 7" descr="Susijęs vaizda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64704"/>
            <a:ext cx="2590800" cy="17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urinio vietos rezervavimo ženklas 8"/>
          <p:cNvSpPr>
            <a:spLocks noGrp="1"/>
          </p:cNvSpPr>
          <p:nvPr>
            <p:ph idx="1"/>
          </p:nvPr>
        </p:nvSpPr>
        <p:spPr>
          <a:xfrm>
            <a:off x="4427984" y="692696"/>
            <a:ext cx="4474840" cy="41764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lt-LT" sz="2400" dirty="0" smtClean="0"/>
          </a:p>
          <a:p>
            <a:pPr marL="0" indent="0">
              <a:buNone/>
            </a:pPr>
            <a:r>
              <a:rPr lang="lt-LT" sz="2400" b="1" dirty="0" smtClean="0"/>
              <a:t>Matematika A </a:t>
            </a:r>
          </a:p>
          <a:p>
            <a:pPr marL="0" indent="0">
              <a:buNone/>
            </a:pPr>
            <a:r>
              <a:rPr lang="lt-LT" sz="2000" dirty="0" smtClean="0"/>
              <a:t>+ Matematikos modulis </a:t>
            </a:r>
          </a:p>
          <a:p>
            <a:pPr marL="0" indent="0">
              <a:buNone/>
            </a:pPr>
            <a:r>
              <a:rPr lang="lt-LT" sz="2000" dirty="0" smtClean="0"/>
              <a:t>+</a:t>
            </a:r>
            <a:r>
              <a:rPr lang="lt-LT" sz="2000" b="1" dirty="0" smtClean="0"/>
              <a:t> </a:t>
            </a:r>
            <a:r>
              <a:rPr lang="lt-LT" sz="2000" dirty="0" smtClean="0"/>
              <a:t>Informacinės technologijos A;</a:t>
            </a:r>
          </a:p>
          <a:p>
            <a:pPr marL="0" indent="0">
              <a:buNone/>
            </a:pPr>
            <a:r>
              <a:rPr lang="lt-LT" sz="2000" dirty="0" smtClean="0"/>
              <a:t>+/- Matematikos Neakivaizdinė m-kla (neformalus ugdymas);</a:t>
            </a:r>
          </a:p>
          <a:p>
            <a:pPr marL="0" indent="0">
              <a:buNone/>
            </a:pPr>
            <a:r>
              <a:rPr lang="lt-LT" sz="2000" dirty="0" smtClean="0"/>
              <a:t>+/- Fizika;</a:t>
            </a:r>
          </a:p>
          <a:p>
            <a:pPr marL="0" indent="0">
              <a:buNone/>
            </a:pPr>
            <a:r>
              <a:rPr lang="lt-LT" sz="2000" dirty="0" smtClean="0"/>
              <a:t>+/- Braižyba ir braižomosios geometrijos pagrindai.</a:t>
            </a:r>
          </a:p>
          <a:p>
            <a:pPr marL="0" indent="0">
              <a:buNone/>
            </a:pPr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179078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611560" y="764704"/>
            <a:ext cx="3322712" cy="2592288"/>
          </a:xfrm>
        </p:spPr>
        <p:txBody>
          <a:bodyPr/>
          <a:lstStyle/>
          <a:p>
            <a:r>
              <a:rPr lang="lt-LT" i="1" dirty="0" smtClean="0"/>
              <a:t>Gamtos  mokslų kryptis</a:t>
            </a:r>
            <a:r>
              <a:rPr lang="lt-LT" dirty="0"/>
              <a:t/>
            </a:r>
            <a:br>
              <a:rPr lang="lt-LT" dirty="0"/>
            </a:br>
            <a:endParaRPr lang="lt-LT" i="1" dirty="0"/>
          </a:p>
        </p:txBody>
      </p:sp>
      <p:sp>
        <p:nvSpPr>
          <p:cNvPr id="6" name="Teksto vietos rezervavimo ženklas 5"/>
          <p:cNvSpPr>
            <a:spLocks noGrp="1"/>
          </p:cNvSpPr>
          <p:nvPr>
            <p:ph type="body" sz="half" idx="2"/>
          </p:nvPr>
        </p:nvSpPr>
        <p:spPr>
          <a:xfrm>
            <a:off x="214772" y="3284984"/>
            <a:ext cx="3960440" cy="3057203"/>
          </a:xfrm>
        </p:spPr>
        <p:txBody>
          <a:bodyPr/>
          <a:lstStyle/>
          <a:p>
            <a:r>
              <a:rPr lang="lt-LT" i="1" dirty="0" smtClean="0"/>
              <a:t> </a:t>
            </a:r>
            <a:r>
              <a:rPr lang="lt-LT" sz="1800" i="1" dirty="0" smtClean="0"/>
              <a:t>Jei planuojate studijuoti:</a:t>
            </a:r>
          </a:p>
          <a:p>
            <a:r>
              <a:rPr lang="lt-LT" sz="1800" i="1" dirty="0" smtClean="0"/>
              <a:t>Gyvybės, fizinius ir technologijų mokslus;</a:t>
            </a:r>
          </a:p>
          <a:p>
            <a:r>
              <a:rPr lang="lt-LT" sz="1800" i="1" dirty="0" smtClean="0"/>
              <a:t>Medicinos mokslus;</a:t>
            </a:r>
          </a:p>
          <a:p>
            <a:r>
              <a:rPr lang="lt-LT" sz="1800" i="1" dirty="0" smtClean="0"/>
              <a:t>Žemės ūkio mokslus ir pan.</a:t>
            </a:r>
          </a:p>
        </p:txBody>
      </p:sp>
      <p:sp>
        <p:nvSpPr>
          <p:cNvPr id="9" name="Turinio vietos rezervavimo ženklas 8"/>
          <p:cNvSpPr>
            <a:spLocks noGrp="1"/>
          </p:cNvSpPr>
          <p:nvPr>
            <p:ph idx="1"/>
          </p:nvPr>
        </p:nvSpPr>
        <p:spPr>
          <a:xfrm>
            <a:off x="4427984" y="692696"/>
            <a:ext cx="4474840" cy="41764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lt-LT" sz="2400" dirty="0" smtClean="0"/>
          </a:p>
          <a:p>
            <a:pPr marL="0" indent="0">
              <a:buNone/>
            </a:pPr>
            <a:r>
              <a:rPr lang="lt-LT" sz="2400" b="1" dirty="0" smtClean="0"/>
              <a:t>Biologija A +Chemija A +Fizika A (privalomi 2 )</a:t>
            </a:r>
          </a:p>
          <a:p>
            <a:pPr marL="0" indent="0">
              <a:buNone/>
            </a:pPr>
            <a:r>
              <a:rPr lang="lt-LT" sz="2000" dirty="0" smtClean="0"/>
              <a:t>+/- Biologijos Neakivaizdinė m-kla (neformalus ugdymas);</a:t>
            </a:r>
          </a:p>
          <a:p>
            <a:pPr marL="0" indent="0">
              <a:buNone/>
            </a:pPr>
            <a:r>
              <a:rPr lang="lt-LT" sz="2000" dirty="0" smtClean="0"/>
              <a:t>+/- Chemijos Neakivaizdinė m-kla (neformalus ugdymas);</a:t>
            </a:r>
          </a:p>
          <a:p>
            <a:pPr marL="0" indent="0">
              <a:buNone/>
            </a:pPr>
            <a:r>
              <a:rPr lang="lt-LT" sz="2000" dirty="0" smtClean="0"/>
              <a:t>+/- Fizikos Neakivaizdinė m-kla (neformalus ugdymas);</a:t>
            </a:r>
            <a:endParaRPr lang="lt-LT" sz="2000" b="1" dirty="0" smtClean="0"/>
          </a:p>
          <a:p>
            <a:pPr marL="0" indent="0">
              <a:buNone/>
            </a:pPr>
            <a:r>
              <a:rPr lang="lt-LT" sz="2000" dirty="0" smtClean="0"/>
              <a:t>+/- Matematikos Neakivaizdinė m-kla (neformalus ugdymas).</a:t>
            </a:r>
          </a:p>
          <a:p>
            <a:pPr marL="0" indent="0">
              <a:buNone/>
            </a:pPr>
            <a:endParaRPr lang="lt-LT" sz="2000" dirty="0"/>
          </a:p>
        </p:txBody>
      </p:sp>
      <p:pic>
        <p:nvPicPr>
          <p:cNvPr id="7" name="Paveikslėlis 6" descr="Vaizdo rezultatas pagal užklausą „gyvybės  mokslas“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64704"/>
            <a:ext cx="3888432" cy="1872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573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611560" y="764704"/>
            <a:ext cx="3322712" cy="2592288"/>
          </a:xfrm>
        </p:spPr>
        <p:txBody>
          <a:bodyPr/>
          <a:lstStyle/>
          <a:p>
            <a:r>
              <a:rPr lang="lt-LT" i="1" dirty="0" smtClean="0"/>
              <a:t>Socialinių mokslų kryptis</a:t>
            </a:r>
            <a:r>
              <a:rPr lang="lt-LT" dirty="0"/>
              <a:t/>
            </a:r>
            <a:br>
              <a:rPr lang="lt-LT" dirty="0"/>
            </a:br>
            <a:endParaRPr lang="lt-LT" i="1" dirty="0"/>
          </a:p>
        </p:txBody>
      </p:sp>
      <p:sp>
        <p:nvSpPr>
          <p:cNvPr id="6" name="Teksto vietos rezervavimo ženklas 5"/>
          <p:cNvSpPr>
            <a:spLocks noGrp="1"/>
          </p:cNvSpPr>
          <p:nvPr>
            <p:ph type="body" sz="half" idx="2"/>
          </p:nvPr>
        </p:nvSpPr>
        <p:spPr>
          <a:xfrm>
            <a:off x="214772" y="3284984"/>
            <a:ext cx="3960440" cy="3057203"/>
          </a:xfrm>
        </p:spPr>
        <p:txBody>
          <a:bodyPr/>
          <a:lstStyle/>
          <a:p>
            <a:r>
              <a:rPr lang="lt-LT" i="1" dirty="0" smtClean="0"/>
              <a:t> </a:t>
            </a:r>
            <a:r>
              <a:rPr lang="lt-LT" sz="1800" i="1" dirty="0" smtClean="0"/>
              <a:t>Jei planuojate studijuoti:</a:t>
            </a:r>
          </a:p>
          <a:p>
            <a:r>
              <a:rPr lang="lt-LT" sz="1800" i="1" dirty="0" smtClean="0"/>
              <a:t>Socialinius – </a:t>
            </a:r>
            <a:r>
              <a:rPr lang="lt-LT" sz="1600" i="1" dirty="0" smtClean="0"/>
              <a:t>ekonomika, finansai, politika, psichologija, kūrybinės industrijos </a:t>
            </a:r>
            <a:r>
              <a:rPr lang="lt-LT" sz="1800" i="1" dirty="0" smtClean="0"/>
              <a:t>- mokslus;</a:t>
            </a:r>
          </a:p>
          <a:p>
            <a:r>
              <a:rPr lang="lt-LT" sz="1800" i="1" dirty="0" smtClean="0"/>
              <a:t>Teisę;</a:t>
            </a:r>
          </a:p>
          <a:p>
            <a:r>
              <a:rPr lang="lt-LT" sz="1800" i="1" dirty="0" smtClean="0"/>
              <a:t>Verslą ir viešąją vadybą ir kt.</a:t>
            </a:r>
          </a:p>
        </p:txBody>
      </p:sp>
      <p:sp>
        <p:nvSpPr>
          <p:cNvPr id="9" name="Turinio vietos rezervavimo ženklas 8"/>
          <p:cNvSpPr>
            <a:spLocks noGrp="1"/>
          </p:cNvSpPr>
          <p:nvPr>
            <p:ph idx="1"/>
          </p:nvPr>
        </p:nvSpPr>
        <p:spPr>
          <a:xfrm>
            <a:off x="4427984" y="692696"/>
            <a:ext cx="4474840" cy="41764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lt-LT" sz="2400" dirty="0" smtClean="0"/>
          </a:p>
          <a:p>
            <a:pPr marL="0" indent="0">
              <a:buNone/>
            </a:pPr>
            <a:r>
              <a:rPr lang="lt-LT" sz="2400" b="1" dirty="0" smtClean="0"/>
              <a:t>Istorija A </a:t>
            </a:r>
            <a:r>
              <a:rPr lang="lt-LT" sz="2400" dirty="0" smtClean="0"/>
              <a:t>arba </a:t>
            </a:r>
            <a:r>
              <a:rPr lang="lt-LT" sz="2400" b="1" dirty="0" smtClean="0"/>
              <a:t>Geografija A </a:t>
            </a:r>
          </a:p>
          <a:p>
            <a:pPr marL="0" indent="0">
              <a:buNone/>
            </a:pPr>
            <a:r>
              <a:rPr lang="lt-LT" sz="2000" dirty="0" smtClean="0"/>
              <a:t>+</a:t>
            </a:r>
            <a:r>
              <a:rPr lang="lt-LT" sz="2000" b="1" dirty="0" smtClean="0"/>
              <a:t> </a:t>
            </a:r>
            <a:r>
              <a:rPr lang="lt-LT" sz="2000" dirty="0" smtClean="0"/>
              <a:t>Ekonomika ir </a:t>
            </a:r>
            <a:r>
              <a:rPr lang="lt-LT" sz="2000" dirty="0" err="1" smtClean="0"/>
              <a:t>verslumas</a:t>
            </a:r>
            <a:r>
              <a:rPr lang="lt-LT" sz="2000" dirty="0" smtClean="0"/>
              <a:t> (2val.);</a:t>
            </a:r>
          </a:p>
          <a:p>
            <a:pPr marL="0" indent="0">
              <a:buNone/>
            </a:pPr>
            <a:r>
              <a:rPr lang="lt-LT" sz="2000" dirty="0" smtClean="0"/>
              <a:t>+/- Istorijos Neakivaizdinė m-kla (neformalus ugdymas);</a:t>
            </a:r>
          </a:p>
          <a:p>
            <a:pPr marL="0" indent="0">
              <a:buNone/>
            </a:pPr>
            <a:r>
              <a:rPr lang="lt-LT" sz="2000" dirty="0" smtClean="0"/>
              <a:t>+/- II-oji užsienio (prancūzų/vokiečių) kalba.</a:t>
            </a:r>
          </a:p>
          <a:p>
            <a:pPr marL="0" indent="0">
              <a:buNone/>
            </a:pPr>
            <a:endParaRPr lang="lt-LT" sz="2000" dirty="0"/>
          </a:p>
        </p:txBody>
      </p:sp>
      <p:pic>
        <p:nvPicPr>
          <p:cNvPr id="7" name="Paveikslėlis 6" descr="Vaizdo rezultatas pagal užklausą „SOCIALINIAI  mokslas“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4" t="13185" r="14930" b="13428"/>
          <a:stretch/>
        </p:blipFill>
        <p:spPr bwMode="auto">
          <a:xfrm>
            <a:off x="467544" y="404665"/>
            <a:ext cx="3816424" cy="23042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281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186</Words>
  <Application>Microsoft Office PowerPoint</Application>
  <PresentationFormat>Demonstracija ekrane (4:3)</PresentationFormat>
  <Paragraphs>38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4</vt:i4>
      </vt:variant>
    </vt:vector>
  </HeadingPairs>
  <TitlesOfParts>
    <vt:vector size="5" baseType="lpstr">
      <vt:lpstr>Office tema</vt:lpstr>
      <vt:lpstr>PowerPoint pristatymas</vt:lpstr>
      <vt:lpstr>Tiksliųjų mokslų kryptis </vt:lpstr>
      <vt:lpstr>Gamtos  mokslų kryptis </vt:lpstr>
      <vt:lpstr>Socialinių mokslų kryptis 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Marinaite</dc:creator>
  <cp:lastModifiedBy>Marinaite</cp:lastModifiedBy>
  <cp:revision>9</cp:revision>
  <dcterms:created xsi:type="dcterms:W3CDTF">2019-04-11T10:29:25Z</dcterms:created>
  <dcterms:modified xsi:type="dcterms:W3CDTF">2019-04-11T12:29:29Z</dcterms:modified>
</cp:coreProperties>
</file>