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2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FC2D5-AEBC-42E5-A1CA-1570B9741DB3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76E7C53-240E-4E8F-8CB2-F5A96B22BA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FC2D5-AEBC-42E5-A1CA-1570B9741DB3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176E7C53-240E-4E8F-8CB2-F5A96B22BA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FC2D5-AEBC-42E5-A1CA-1570B9741DB3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76E7C53-240E-4E8F-8CB2-F5A96B22BA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8CFC2D5-AEBC-42E5-A1CA-1570B9741DB3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E7C53-240E-4E8F-8CB2-F5A96B22BA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FC2D5-AEBC-42E5-A1CA-1570B9741DB3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176E7C53-240E-4E8F-8CB2-F5A96B22BA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FC2D5-AEBC-42E5-A1CA-1570B9741DB3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176E7C53-240E-4E8F-8CB2-F5A96B22BA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FC2D5-AEBC-42E5-A1CA-1570B9741DB3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76E7C53-240E-4E8F-8CB2-F5A96B22BA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76E7C53-240E-4E8F-8CB2-F5A96B22BA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FC2D5-AEBC-42E5-A1CA-1570B9741DB3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176E7C53-240E-4E8F-8CB2-F5A96B22BA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8CFC2D5-AEBC-42E5-A1CA-1570B9741DB3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FC2D5-AEBC-42E5-A1CA-1570B9741DB3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E7C53-240E-4E8F-8CB2-F5A96B22BA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176E7C53-240E-4E8F-8CB2-F5A96B22BA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FC2D5-AEBC-42E5-A1CA-1570B9741DB3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8CFC2D5-AEBC-42E5-A1CA-1570B9741DB3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76E7C53-240E-4E8F-8CB2-F5A96B22BA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5656" y="2996952"/>
            <a:ext cx="6400800" cy="1752600"/>
          </a:xfrm>
        </p:spPr>
        <p:txBody>
          <a:bodyPr>
            <a:normAutofit/>
          </a:bodyPr>
          <a:lstStyle/>
          <a:p>
            <a:pPr algn="ctr"/>
            <a:r>
              <a:rPr lang="en-GB" sz="24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GB" sz="2400" i="1" dirty="0">
                <a:solidFill>
                  <a:schemeClr val="tx1"/>
                </a:solidFill>
              </a:rPr>
              <a:t>III –IV KLASI</a:t>
            </a:r>
            <a:r>
              <a:rPr lang="lt-LT" sz="2400" i="1" dirty="0">
                <a:solidFill>
                  <a:schemeClr val="tx1"/>
                </a:solidFill>
              </a:rPr>
              <a:t>Ų </a:t>
            </a:r>
            <a:r>
              <a:rPr lang="en-GB" sz="2400" i="1" dirty="0" smtClean="0">
                <a:solidFill>
                  <a:schemeClr val="tx1"/>
                </a:solidFill>
              </a:rPr>
              <a:t>MOKINIŲ</a:t>
            </a:r>
            <a:r>
              <a:rPr lang="lt-LT" sz="2400" i="1" dirty="0">
                <a:solidFill>
                  <a:schemeClr val="tx1"/>
                </a:solidFill>
              </a:rPr>
              <a:t/>
            </a:r>
            <a:br>
              <a:rPr lang="lt-LT" sz="2400" i="1" dirty="0">
                <a:solidFill>
                  <a:schemeClr val="tx1"/>
                </a:solidFill>
              </a:rPr>
            </a:br>
            <a:r>
              <a:rPr lang="en-GB" sz="2400" i="1" dirty="0">
                <a:solidFill>
                  <a:schemeClr val="tx1"/>
                </a:solidFill>
              </a:rPr>
              <a:t>INDIVIDUALAUS UGDYMOSI PLANO KEITIMO TVARKOS APRAŠAS</a:t>
            </a:r>
            <a:endParaRPr lang="en-US" sz="2400" i="1" dirty="0">
              <a:solidFill>
                <a:schemeClr val="tx1"/>
              </a:solidFill>
            </a:endParaRPr>
          </a:p>
        </p:txBody>
      </p:sp>
      <p:sp>
        <p:nvSpPr>
          <p:cNvPr id="4" name="Antraštė 1"/>
          <p:cNvSpPr>
            <a:spLocks noGrp="1"/>
          </p:cNvSpPr>
          <p:nvPr>
            <p:ph type="ctrTitle"/>
          </p:nvPr>
        </p:nvSpPr>
        <p:spPr>
          <a:xfrm>
            <a:off x="467544" y="1412776"/>
            <a:ext cx="8352928" cy="1470025"/>
          </a:xfrm>
        </p:spPr>
        <p:txBody>
          <a:bodyPr>
            <a:normAutofit fontScale="90000"/>
          </a:bodyPr>
          <a:lstStyle/>
          <a:p>
            <a:r>
              <a:rPr lang="lt-LT" sz="3100" b="1" dirty="0" smtClean="0"/>
              <a:t/>
            </a:r>
            <a:br>
              <a:rPr lang="lt-LT" sz="3100" b="1" dirty="0" smtClean="0"/>
            </a:br>
            <a:r>
              <a:rPr lang="lt-LT" sz="3100" b="1" dirty="0"/>
              <a:t/>
            </a:r>
            <a:br>
              <a:rPr lang="lt-LT" sz="3100" b="1" dirty="0"/>
            </a:br>
            <a:r>
              <a:rPr lang="lt-LT" sz="3100" b="1" dirty="0" smtClean="0"/>
              <a:t/>
            </a:r>
            <a:br>
              <a:rPr lang="lt-LT" sz="3100" b="1" dirty="0" smtClean="0"/>
            </a:br>
            <a:r>
              <a:rPr lang="en-GB" sz="31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GB" sz="31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lt-LT" sz="31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lt-LT" sz="31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GB" sz="48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lt-LT" sz="48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lt-LT" sz="4800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lt-LT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5856" y="4869160"/>
            <a:ext cx="540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dirty="0" smtClean="0"/>
              <a:t>Parengė </a:t>
            </a:r>
          </a:p>
          <a:p>
            <a:pPr algn="r"/>
            <a:r>
              <a:rPr lang="lt-LT" dirty="0" smtClean="0"/>
              <a:t>Vidurinio ugdymo skyriaus vedėja</a:t>
            </a:r>
          </a:p>
          <a:p>
            <a:pPr algn="r"/>
            <a:r>
              <a:rPr lang="lt-LT" dirty="0" smtClean="0"/>
              <a:t>Jelena </a:t>
            </a:r>
            <a:r>
              <a:rPr lang="lt-LT" dirty="0" err="1" smtClean="0"/>
              <a:t>Šepeleva</a:t>
            </a:r>
            <a:endParaRPr lang="lt-LT" dirty="0" smtClean="0"/>
          </a:p>
          <a:p>
            <a:pPr algn="r"/>
            <a:endParaRPr lang="lt-LT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331640" y="692696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chemeClr val="accent3">
                    <a:lumMod val="50000"/>
                  </a:schemeClr>
                </a:solidFill>
              </a:rPr>
              <a:t>VILNIAUS SOFIJOS KOVALEVSKAJOS GIMNAZIJA  </a:t>
            </a:r>
            <a:r>
              <a:rPr lang="lt-LT" sz="2000" b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lt-LT" sz="2000" b="1" dirty="0" smtClean="0">
                <a:solidFill>
                  <a:schemeClr val="accent3">
                    <a:lumMod val="50000"/>
                  </a:schemeClr>
                </a:solidFill>
              </a:rPr>
            </a:br>
            <a:endParaRPr lang="en-US" sz="20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43608" y="188640"/>
            <a:ext cx="73448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2000" b="1" dirty="0" smtClean="0">
                <a:solidFill>
                  <a:schemeClr val="accent3">
                    <a:lumMod val="50000"/>
                  </a:schemeClr>
                </a:solidFill>
              </a:rPr>
              <a:t>DALYKO, KURSO/KALBOS MOKĖJIMO LYGIO, MODULIO KEITIMAS</a:t>
            </a:r>
            <a:br>
              <a:rPr lang="lt-LT" sz="20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lt-LT" sz="2000" b="1" dirty="0" smtClean="0">
                <a:solidFill>
                  <a:schemeClr val="accent3">
                    <a:lumMod val="50000"/>
                  </a:schemeClr>
                </a:solidFill>
              </a:rPr>
              <a:t> </a:t>
            </a:r>
            <a:endParaRPr lang="en-US" sz="2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683568" y="2332037"/>
            <a:ext cx="8229600" cy="4525963"/>
          </a:xfrm>
        </p:spPr>
        <p:txBody>
          <a:bodyPr>
            <a:normAutofit/>
          </a:bodyPr>
          <a:lstStyle/>
          <a:p>
            <a:pPr lvl="0"/>
            <a:r>
              <a:rPr lang="lt-LT" sz="2400" dirty="0" smtClean="0"/>
              <a:t>Gali </a:t>
            </a:r>
            <a:r>
              <a:rPr lang="lt-LT" sz="2400" dirty="0"/>
              <a:t>keisti </a:t>
            </a:r>
            <a:r>
              <a:rPr lang="lt-LT" sz="2400" b="1" dirty="0" smtClean="0"/>
              <a:t>pirmą </a:t>
            </a:r>
            <a:r>
              <a:rPr lang="lt-LT" sz="2400" b="1" dirty="0"/>
              <a:t>mokslo metų savaitę</a:t>
            </a:r>
            <a:r>
              <a:rPr lang="lt-LT" sz="2400" dirty="0"/>
              <a:t>, </a:t>
            </a:r>
            <a:r>
              <a:rPr lang="lt-LT" sz="2400" b="1" dirty="0"/>
              <a:t>pusmečio arba mokslo metų </a:t>
            </a:r>
            <a:r>
              <a:rPr lang="lt-LT" sz="2400" b="1" dirty="0" smtClean="0"/>
              <a:t>pabaigoje</a:t>
            </a:r>
            <a:r>
              <a:rPr lang="lt-LT" sz="2400" dirty="0" smtClean="0"/>
              <a:t>. </a:t>
            </a:r>
          </a:p>
          <a:p>
            <a:pPr lvl="0"/>
            <a:r>
              <a:rPr lang="en-GB" sz="2400" dirty="0" err="1" smtClean="0"/>
              <a:t>Pastaba.Tą</a:t>
            </a:r>
            <a:r>
              <a:rPr lang="en-GB" sz="2400" dirty="0" smtClean="0"/>
              <a:t> </a:t>
            </a:r>
            <a:r>
              <a:rPr lang="en-GB" sz="2400" dirty="0" err="1"/>
              <a:t>patį</a:t>
            </a:r>
            <a:r>
              <a:rPr lang="en-GB" sz="2400" dirty="0"/>
              <a:t> </a:t>
            </a:r>
            <a:r>
              <a:rPr lang="en-GB" sz="2400" dirty="0" err="1"/>
              <a:t>dalyką</a:t>
            </a:r>
            <a:r>
              <a:rPr lang="en-GB" sz="2400" dirty="0"/>
              <a:t> </a:t>
            </a:r>
            <a:r>
              <a:rPr lang="en-GB" sz="2400" dirty="0" err="1"/>
              <a:t>arba</a:t>
            </a:r>
            <a:r>
              <a:rPr lang="en-GB" sz="2400" dirty="0"/>
              <a:t> to </a:t>
            </a:r>
            <a:r>
              <a:rPr lang="en-GB" sz="2400" dirty="0" err="1"/>
              <a:t>paties</a:t>
            </a:r>
            <a:r>
              <a:rPr lang="en-GB" sz="2400" dirty="0"/>
              <a:t> </a:t>
            </a:r>
            <a:r>
              <a:rPr lang="en-GB" sz="2400" dirty="0" err="1"/>
              <a:t>dalyko</a:t>
            </a:r>
            <a:r>
              <a:rPr lang="en-GB" sz="2400" dirty="0"/>
              <a:t> </a:t>
            </a:r>
            <a:r>
              <a:rPr lang="en-GB" sz="2400" dirty="0" err="1"/>
              <a:t>kursą</a:t>
            </a:r>
            <a:r>
              <a:rPr lang="en-GB" sz="2400" dirty="0"/>
              <a:t> </a:t>
            </a:r>
            <a:r>
              <a:rPr lang="en-GB" sz="2400" dirty="0" err="1"/>
              <a:t>gali</a:t>
            </a:r>
            <a:r>
              <a:rPr lang="en-GB" sz="2400" dirty="0"/>
              <a:t> </a:t>
            </a:r>
            <a:r>
              <a:rPr lang="en-GB" sz="2400" dirty="0" err="1"/>
              <a:t>keisti</a:t>
            </a:r>
            <a:r>
              <a:rPr lang="en-GB" sz="2400" dirty="0"/>
              <a:t> </a:t>
            </a:r>
            <a:r>
              <a:rPr lang="en-GB" sz="2400" dirty="0" err="1"/>
              <a:t>tik</a:t>
            </a:r>
            <a:r>
              <a:rPr lang="en-GB" sz="2400" dirty="0"/>
              <a:t> </a:t>
            </a:r>
            <a:r>
              <a:rPr lang="en-GB" sz="2400" b="1" dirty="0" err="1"/>
              <a:t>vieną</a:t>
            </a:r>
            <a:r>
              <a:rPr lang="en-GB" sz="2400" b="1" dirty="0"/>
              <a:t> </a:t>
            </a:r>
            <a:r>
              <a:rPr lang="en-GB" sz="2400" b="1" dirty="0" err="1"/>
              <a:t>kartą</a:t>
            </a:r>
            <a:r>
              <a:rPr lang="en-GB" sz="2400" dirty="0"/>
              <a:t> per </a:t>
            </a:r>
            <a:r>
              <a:rPr lang="en-GB" sz="2400" dirty="0" err="1"/>
              <a:t>visą</a:t>
            </a:r>
            <a:r>
              <a:rPr lang="en-GB" sz="2400" dirty="0"/>
              <a:t> </a:t>
            </a:r>
            <a:r>
              <a:rPr lang="en-GB" sz="2400" dirty="0" err="1"/>
              <a:t>vidurinio</a:t>
            </a:r>
            <a:r>
              <a:rPr lang="en-GB" sz="2400" dirty="0"/>
              <a:t> </a:t>
            </a:r>
            <a:r>
              <a:rPr lang="en-GB" sz="2400" dirty="0" err="1"/>
              <a:t>ugdymo</a:t>
            </a:r>
            <a:r>
              <a:rPr lang="en-GB" sz="2400" dirty="0"/>
              <a:t> </a:t>
            </a:r>
            <a:r>
              <a:rPr lang="en-GB" sz="2400" dirty="0" err="1"/>
              <a:t>programą</a:t>
            </a:r>
            <a:r>
              <a:rPr lang="en-GB" sz="2400" dirty="0"/>
              <a:t>.</a:t>
            </a:r>
            <a:endParaRPr lang="lt-LT" sz="2400" dirty="0"/>
          </a:p>
          <a:p>
            <a:endParaRPr lang="lt-LT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9552" y="1772816"/>
            <a:ext cx="8183880" cy="4187952"/>
          </a:xfrm>
        </p:spPr>
        <p:txBody>
          <a:bodyPr/>
          <a:lstStyle/>
          <a:p>
            <a:r>
              <a:rPr lang="lt-LT" sz="2000" dirty="0" smtClean="0"/>
              <a:t>R</a:t>
            </a:r>
            <a:r>
              <a:rPr lang="en-GB" sz="2000" dirty="0" err="1" smtClean="0"/>
              <a:t>aš</a:t>
            </a:r>
            <a:r>
              <a:rPr lang="lt-LT" sz="2000" dirty="0" smtClean="0"/>
              <a:t>o</a:t>
            </a:r>
            <a:r>
              <a:rPr lang="en-GB" sz="2000" dirty="0" smtClean="0"/>
              <a:t> </a:t>
            </a:r>
            <a:r>
              <a:rPr lang="en-GB" sz="2000" dirty="0" err="1" smtClean="0"/>
              <a:t>prašymą</a:t>
            </a:r>
            <a:r>
              <a:rPr lang="en-GB" sz="2000" dirty="0" smtClean="0"/>
              <a:t> </a:t>
            </a:r>
            <a:r>
              <a:rPr lang="en-GB" sz="2000" dirty="0" err="1" smtClean="0"/>
              <a:t>mokyklos</a:t>
            </a:r>
            <a:r>
              <a:rPr lang="en-GB" sz="2000" dirty="0" smtClean="0"/>
              <a:t> </a:t>
            </a:r>
            <a:r>
              <a:rPr lang="en-GB" sz="2000" dirty="0" err="1" smtClean="0"/>
              <a:t>direktorei</a:t>
            </a:r>
            <a:r>
              <a:rPr lang="en-GB" sz="2000" dirty="0" smtClean="0"/>
              <a:t> </a:t>
            </a:r>
            <a:r>
              <a:rPr lang="en-GB" sz="2000" b="1" dirty="0" smtClean="0"/>
              <a:t>ne </a:t>
            </a:r>
            <a:r>
              <a:rPr lang="en-GB" sz="2000" b="1" dirty="0" err="1" smtClean="0"/>
              <a:t>vėliau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kaip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prieš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mėnesį</a:t>
            </a:r>
            <a:r>
              <a:rPr lang="en-GB" sz="2000" b="1" dirty="0" smtClean="0"/>
              <a:t> </a:t>
            </a:r>
            <a:r>
              <a:rPr lang="en-GB" sz="2000" dirty="0" err="1" smtClean="0"/>
              <a:t>iki</a:t>
            </a:r>
            <a:r>
              <a:rPr lang="en-GB" sz="2000" dirty="0" smtClean="0"/>
              <a:t>  I / II </a:t>
            </a:r>
            <a:r>
              <a:rPr lang="en-GB" sz="2000" dirty="0" err="1" smtClean="0"/>
              <a:t>pusmečio</a:t>
            </a:r>
            <a:r>
              <a:rPr lang="en-GB" sz="2000" dirty="0" smtClean="0"/>
              <a:t> </a:t>
            </a:r>
            <a:r>
              <a:rPr lang="en-GB" sz="2000" dirty="0" err="1" smtClean="0"/>
              <a:t>pabaigos</a:t>
            </a:r>
            <a:r>
              <a:rPr lang="lt-LT" sz="2000" dirty="0" smtClean="0"/>
              <a:t>.</a:t>
            </a:r>
          </a:p>
          <a:p>
            <a:pPr>
              <a:buNone/>
            </a:pPr>
            <a:endParaRPr lang="lt-LT" sz="2000" dirty="0" smtClean="0"/>
          </a:p>
          <a:p>
            <a:r>
              <a:rPr lang="lt-LT" sz="2000" dirty="0" smtClean="0"/>
              <a:t>P</a:t>
            </a:r>
            <a:r>
              <a:rPr lang="en-GB" sz="2000" dirty="0" err="1" smtClean="0"/>
              <a:t>erži</a:t>
            </a:r>
            <a:r>
              <a:rPr lang="lt-LT" sz="2000" dirty="0" err="1" smtClean="0"/>
              <a:t>ūrimas</a:t>
            </a:r>
            <a:r>
              <a:rPr lang="en-GB" sz="2000" dirty="0" smtClean="0"/>
              <a:t> </a:t>
            </a:r>
            <a:r>
              <a:rPr lang="en-GB" sz="2000" dirty="0" err="1" smtClean="0"/>
              <a:t>mokinio</a:t>
            </a:r>
            <a:r>
              <a:rPr lang="en-GB" sz="2000" dirty="0" smtClean="0"/>
              <a:t> individual</a:t>
            </a:r>
            <a:r>
              <a:rPr lang="lt-LT" sz="2000" dirty="0" err="1" smtClean="0"/>
              <a:t>usis</a:t>
            </a:r>
            <a:r>
              <a:rPr lang="en-GB" sz="2000" dirty="0" smtClean="0"/>
              <a:t> </a:t>
            </a:r>
            <a:r>
              <a:rPr lang="en-GB" sz="2000" dirty="0" err="1" smtClean="0"/>
              <a:t>ugdymo</a:t>
            </a:r>
            <a:r>
              <a:rPr lang="en-GB" sz="2000" dirty="0" smtClean="0"/>
              <a:t> plan</a:t>
            </a:r>
            <a:r>
              <a:rPr lang="lt-LT" sz="2000" dirty="0" err="1" smtClean="0"/>
              <a:t>as</a:t>
            </a:r>
            <a:r>
              <a:rPr lang="lt-LT" sz="2000" dirty="0" smtClean="0"/>
              <a:t>, </a:t>
            </a:r>
          </a:p>
          <a:p>
            <a:pPr marL="68580" indent="0">
              <a:buNone/>
            </a:pPr>
            <a:r>
              <a:rPr lang="lt-LT" sz="2000" dirty="0" smtClean="0"/>
              <a:t>jei </a:t>
            </a:r>
            <a:r>
              <a:rPr lang="en-GB" sz="2000" dirty="0" smtClean="0"/>
              <a:t> </a:t>
            </a:r>
            <a:r>
              <a:rPr lang="en-GB" sz="2000" dirty="0" err="1" smtClean="0"/>
              <a:t>po</a:t>
            </a:r>
            <a:r>
              <a:rPr lang="en-GB" sz="2000" dirty="0" smtClean="0"/>
              <a:t> </a:t>
            </a:r>
            <a:r>
              <a:rPr lang="en-GB" sz="2000" dirty="0" err="1" smtClean="0"/>
              <a:t>pakeitimų</a:t>
            </a:r>
            <a:r>
              <a:rPr lang="en-GB" sz="2000" dirty="0" smtClean="0"/>
              <a:t> </a:t>
            </a:r>
            <a:r>
              <a:rPr lang="en-GB" sz="2000" dirty="0" err="1" smtClean="0"/>
              <a:t>nesusidaro</a:t>
            </a:r>
            <a:r>
              <a:rPr lang="en-GB" sz="2000" dirty="0" smtClean="0"/>
              <a:t> </a:t>
            </a:r>
            <a:r>
              <a:rPr lang="lt-LT" sz="2000" b="1" dirty="0" smtClean="0"/>
              <a:t>per </a:t>
            </a:r>
            <a:r>
              <a:rPr lang="en-GB" sz="2000" b="1" dirty="0" err="1" smtClean="0"/>
              <a:t>maž</a:t>
            </a:r>
            <a:r>
              <a:rPr lang="lt-LT" sz="2000" b="1" dirty="0" smtClean="0"/>
              <a:t>ai </a:t>
            </a:r>
            <a:r>
              <a:rPr lang="lt-LT" sz="2000" dirty="0" smtClean="0"/>
              <a:t>a</a:t>
            </a:r>
            <a:r>
              <a:rPr lang="en-GB" sz="2000" dirty="0" smtClean="0"/>
              <a:t>r </a:t>
            </a:r>
            <a:r>
              <a:rPr lang="lt-LT" sz="2000" b="1" dirty="0" smtClean="0"/>
              <a:t>per </a:t>
            </a:r>
            <a:r>
              <a:rPr lang="en-GB" sz="2000" b="1" dirty="0" err="1" smtClean="0"/>
              <a:t>daug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pamok</a:t>
            </a:r>
            <a:r>
              <a:rPr lang="lt-LT" sz="2000" b="1" dirty="0" smtClean="0"/>
              <a:t>ų</a:t>
            </a:r>
            <a:r>
              <a:rPr lang="en-GB" sz="2000" dirty="0" smtClean="0"/>
              <a:t>,</a:t>
            </a:r>
            <a:endParaRPr lang="lt-LT" sz="2000" dirty="0" smtClean="0"/>
          </a:p>
          <a:p>
            <a:pPr marL="68580" indent="0">
              <a:buNone/>
            </a:pPr>
            <a:r>
              <a:rPr lang="en-GB" sz="2000" dirty="0" smtClean="0"/>
              <a:t> </a:t>
            </a:r>
            <a:r>
              <a:rPr lang="en-GB" sz="2000" dirty="0" err="1" smtClean="0"/>
              <a:t>taip</a:t>
            </a:r>
            <a:r>
              <a:rPr lang="en-GB" sz="2000" dirty="0" smtClean="0"/>
              <a:t> pat </a:t>
            </a:r>
            <a:r>
              <a:rPr lang="lt-LT" sz="2000" dirty="0" smtClean="0"/>
              <a:t>- </a:t>
            </a:r>
            <a:r>
              <a:rPr lang="en-GB" sz="2000" dirty="0" smtClean="0"/>
              <a:t>ne</a:t>
            </a:r>
            <a:r>
              <a:rPr lang="lt-LT" sz="2000" dirty="0" smtClean="0"/>
              <a:t> per</a:t>
            </a:r>
            <a:r>
              <a:rPr lang="en-GB" sz="2000" dirty="0" smtClean="0"/>
              <a:t> </a:t>
            </a:r>
            <a:r>
              <a:rPr lang="en-GB" sz="2000" dirty="0" err="1" smtClean="0"/>
              <a:t>maž</a:t>
            </a:r>
            <a:r>
              <a:rPr lang="lt-LT" sz="2000" dirty="0" smtClean="0"/>
              <a:t>ai </a:t>
            </a:r>
            <a:r>
              <a:rPr lang="en-GB" sz="2000" b="1" dirty="0" err="1" smtClean="0"/>
              <a:t>dalyk</a:t>
            </a:r>
            <a:r>
              <a:rPr lang="lt-LT" sz="2000" b="1" dirty="0" smtClean="0"/>
              <a:t>ų</a:t>
            </a:r>
            <a:r>
              <a:rPr lang="en-GB" sz="2000" dirty="0" smtClean="0"/>
              <a:t>,</a:t>
            </a:r>
            <a:endParaRPr lang="lt-LT" sz="2000" dirty="0" smtClean="0"/>
          </a:p>
          <a:p>
            <a:pPr marL="68580" indent="0">
              <a:buNone/>
            </a:pPr>
            <a:r>
              <a:rPr lang="en-GB" sz="2000" dirty="0" smtClean="0"/>
              <a:t> </a:t>
            </a:r>
            <a:r>
              <a:rPr lang="en-GB" sz="2000" b="1" dirty="0" err="1" smtClean="0"/>
              <a:t>yra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vietos</a:t>
            </a:r>
            <a:r>
              <a:rPr lang="en-GB" sz="2000" b="1" dirty="0" smtClean="0"/>
              <a:t> </a:t>
            </a:r>
            <a:r>
              <a:rPr lang="en-GB" sz="2000" dirty="0" err="1" smtClean="0"/>
              <a:t>mobiliosiose</a:t>
            </a:r>
            <a:r>
              <a:rPr lang="en-GB" sz="2000" dirty="0" smtClean="0"/>
              <a:t> </a:t>
            </a:r>
            <a:r>
              <a:rPr lang="en-GB" sz="2000" dirty="0" err="1" smtClean="0"/>
              <a:t>grupėse</a:t>
            </a:r>
            <a:r>
              <a:rPr lang="en-GB" sz="2000" dirty="0" smtClean="0"/>
              <a:t> </a:t>
            </a:r>
            <a:endParaRPr lang="lt-LT" sz="2000" dirty="0" smtClean="0"/>
          </a:p>
          <a:p>
            <a:pPr marL="68580" indent="0">
              <a:buNone/>
            </a:pPr>
            <a:r>
              <a:rPr lang="en-GB" sz="2000" dirty="0" err="1" smtClean="0"/>
              <a:t>ar</a:t>
            </a:r>
            <a:r>
              <a:rPr lang="en-GB" sz="2000" dirty="0" smtClean="0"/>
              <a:t> </a:t>
            </a:r>
            <a:r>
              <a:rPr lang="en-GB" sz="2000" b="1" dirty="0" err="1" smtClean="0"/>
              <a:t>nesuyra</a:t>
            </a:r>
            <a:r>
              <a:rPr lang="en-GB" sz="2000" dirty="0" smtClean="0"/>
              <a:t> </a:t>
            </a:r>
            <a:r>
              <a:rPr lang="en-GB" sz="2000" dirty="0" err="1" smtClean="0"/>
              <a:t>jau</a:t>
            </a:r>
            <a:r>
              <a:rPr lang="en-GB" sz="2000" dirty="0" smtClean="0"/>
              <a:t> </a:t>
            </a:r>
            <a:r>
              <a:rPr lang="en-GB" sz="2000" dirty="0" err="1" smtClean="0"/>
              <a:t>sudarytos</a:t>
            </a:r>
            <a:r>
              <a:rPr lang="en-GB" sz="2000" dirty="0" smtClean="0"/>
              <a:t> </a:t>
            </a:r>
            <a:r>
              <a:rPr lang="en-GB" sz="2000" dirty="0" err="1" smtClean="0"/>
              <a:t>mobiliosios</a:t>
            </a:r>
            <a:r>
              <a:rPr lang="en-GB" sz="2000" dirty="0" smtClean="0"/>
              <a:t> </a:t>
            </a:r>
            <a:r>
              <a:rPr lang="en-GB" sz="2000" dirty="0" err="1" smtClean="0"/>
              <a:t>grupės</a:t>
            </a:r>
            <a:r>
              <a:rPr lang="en-GB" sz="2000" dirty="0" smtClean="0"/>
              <a:t>,</a:t>
            </a:r>
            <a:r>
              <a:rPr lang="lt-LT" sz="2000" dirty="0" smtClean="0"/>
              <a:t> ir daromi keitimai.</a:t>
            </a:r>
          </a:p>
          <a:p>
            <a:endParaRPr lang="lt-LT" sz="2000" dirty="0" smtClean="0"/>
          </a:p>
          <a:p>
            <a:endParaRPr lang="lt-LT" sz="2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1043608" y="332656"/>
            <a:ext cx="73448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2000" b="1" dirty="0" smtClean="0">
                <a:solidFill>
                  <a:schemeClr val="accent3">
                    <a:lumMod val="50000"/>
                  </a:schemeClr>
                </a:solidFill>
              </a:rPr>
              <a:t>DALYKO, KURSO/KALBOS MOKĖJIMO LYGIO, MODULIO KEITIMAS</a:t>
            </a:r>
            <a:r>
              <a:rPr lang="lt-LT" sz="20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lt-LT" sz="20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lt-LT" sz="2000" b="1" dirty="0" smtClean="0">
                <a:solidFill>
                  <a:schemeClr val="accent2">
                    <a:lumMod val="75000"/>
                  </a:schemeClr>
                </a:solidFill>
              </a:rPr>
              <a:t> </a:t>
            </a:r>
            <a:endParaRPr lang="en-US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539552" y="260648"/>
            <a:ext cx="81472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lt-LT" sz="2000" b="1" dirty="0" smtClean="0">
                <a:solidFill>
                  <a:schemeClr val="accent3">
                    <a:lumMod val="50000"/>
                  </a:schemeClr>
                </a:solidFill>
              </a:rPr>
              <a:t>DALYKO, KURSO/KALBOS MOKĖJIMO LYGIO, MODULIO KEITIMAS</a:t>
            </a:r>
            <a:r>
              <a:rPr lang="lt-LT" sz="20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lt-LT" sz="20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lt-LT" sz="2000" b="1" dirty="0" smtClean="0">
                <a:solidFill>
                  <a:schemeClr val="accent2">
                    <a:lumMod val="75000"/>
                  </a:schemeClr>
                </a:solidFill>
              </a:rPr>
              <a:t> </a:t>
            </a:r>
            <a:endParaRPr lang="en-US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27584" y="1916832"/>
            <a:ext cx="763284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err="1" smtClean="0"/>
              <a:t>Dalyko</a:t>
            </a:r>
            <a:r>
              <a:rPr lang="en-GB" sz="2800" dirty="0" smtClean="0"/>
              <a:t> </a:t>
            </a:r>
            <a:r>
              <a:rPr lang="en-GB" sz="2800" dirty="0" err="1" smtClean="0"/>
              <a:t>mokytojas</a:t>
            </a:r>
            <a:r>
              <a:rPr lang="en-GB" sz="2800" dirty="0" smtClean="0"/>
              <a:t> </a:t>
            </a:r>
            <a:r>
              <a:rPr lang="en-GB" sz="2800" dirty="0" err="1" smtClean="0"/>
              <a:t>taip</a:t>
            </a:r>
            <a:r>
              <a:rPr lang="en-GB" sz="2800" dirty="0" smtClean="0"/>
              <a:t> pat </a:t>
            </a:r>
            <a:r>
              <a:rPr lang="en-GB" sz="2800" dirty="0" err="1" smtClean="0"/>
              <a:t>gali</a:t>
            </a:r>
            <a:r>
              <a:rPr lang="en-GB" sz="2800" dirty="0" smtClean="0"/>
              <a:t> </a:t>
            </a:r>
            <a:r>
              <a:rPr lang="en-GB" sz="2800" dirty="0" err="1" smtClean="0"/>
              <a:t>tarnybiniu</a:t>
            </a:r>
            <a:r>
              <a:rPr lang="en-GB" sz="2800" dirty="0" smtClean="0"/>
              <a:t> </a:t>
            </a:r>
            <a:r>
              <a:rPr lang="en-GB" sz="2800" dirty="0" err="1" smtClean="0"/>
              <a:t>pranešimu</a:t>
            </a:r>
            <a:r>
              <a:rPr lang="en-GB" sz="2800" dirty="0" smtClean="0"/>
              <a:t> </a:t>
            </a:r>
            <a:r>
              <a:rPr lang="en-GB" sz="2800" dirty="0" err="1" smtClean="0"/>
              <a:t>direktorei</a:t>
            </a:r>
            <a:r>
              <a:rPr lang="en-GB" sz="2800" dirty="0" smtClean="0"/>
              <a:t>  </a:t>
            </a:r>
            <a:r>
              <a:rPr lang="en-GB" sz="2800" dirty="0" err="1" smtClean="0"/>
              <a:t>inicijuoti</a:t>
            </a:r>
            <a:r>
              <a:rPr lang="en-GB" sz="2800" dirty="0" smtClean="0"/>
              <a:t> </a:t>
            </a:r>
            <a:r>
              <a:rPr lang="en-GB" sz="2800" dirty="0" err="1" smtClean="0"/>
              <a:t>mokinio</a:t>
            </a:r>
            <a:r>
              <a:rPr lang="en-GB" sz="2800" dirty="0" smtClean="0"/>
              <a:t> </a:t>
            </a:r>
            <a:r>
              <a:rPr lang="en-GB" sz="2800" b="1" dirty="0" err="1" smtClean="0"/>
              <a:t>išbraukimą</a:t>
            </a:r>
            <a:r>
              <a:rPr lang="en-GB" sz="2800" b="1" dirty="0" smtClean="0"/>
              <a:t> </a:t>
            </a:r>
            <a:r>
              <a:rPr lang="en-GB" sz="2800" dirty="0" err="1" smtClean="0"/>
              <a:t>iš</a:t>
            </a:r>
            <a:r>
              <a:rPr lang="en-GB" sz="2800" dirty="0" smtClean="0"/>
              <a:t> </a:t>
            </a:r>
            <a:r>
              <a:rPr lang="en-GB" sz="2800" dirty="0" err="1" smtClean="0"/>
              <a:t>modulio</a:t>
            </a:r>
            <a:r>
              <a:rPr lang="en-GB" sz="2800" dirty="0" smtClean="0"/>
              <a:t>, </a:t>
            </a:r>
            <a:r>
              <a:rPr lang="en-GB" sz="2800" dirty="0" err="1" smtClean="0"/>
              <a:t>pasirenkamojo</a:t>
            </a:r>
            <a:r>
              <a:rPr lang="en-GB" sz="2800" dirty="0" smtClean="0"/>
              <a:t> </a:t>
            </a:r>
            <a:r>
              <a:rPr lang="en-GB" sz="2800" dirty="0" err="1" smtClean="0"/>
              <a:t>dalyko</a:t>
            </a:r>
            <a:r>
              <a:rPr lang="en-GB" sz="2800" dirty="0" smtClean="0"/>
              <a:t>, </a:t>
            </a:r>
            <a:r>
              <a:rPr lang="en-GB" sz="2800" dirty="0" err="1" smtClean="0"/>
              <a:t>pasirenkamojo</a:t>
            </a:r>
            <a:r>
              <a:rPr lang="en-GB" sz="2800" dirty="0" smtClean="0"/>
              <a:t> </a:t>
            </a:r>
            <a:r>
              <a:rPr lang="en-GB" sz="2800" dirty="0" err="1" smtClean="0"/>
              <a:t>dalyko</a:t>
            </a:r>
            <a:r>
              <a:rPr lang="en-GB" sz="2800" dirty="0" smtClean="0"/>
              <a:t> A </a:t>
            </a:r>
            <a:r>
              <a:rPr lang="en-GB" sz="2800" dirty="0" err="1" smtClean="0"/>
              <a:t>kurso</a:t>
            </a:r>
            <a:r>
              <a:rPr lang="en-GB" sz="2800" dirty="0" smtClean="0"/>
              <a:t>, </a:t>
            </a:r>
            <a:r>
              <a:rPr lang="en-GB" sz="2800" dirty="0" err="1" smtClean="0"/>
              <a:t>jei</a:t>
            </a:r>
            <a:r>
              <a:rPr lang="en-GB" sz="2800" dirty="0" smtClean="0"/>
              <a:t> </a:t>
            </a:r>
            <a:r>
              <a:rPr lang="en-GB" sz="2800" dirty="0" err="1" smtClean="0"/>
              <a:t>mokinys</a:t>
            </a:r>
            <a:r>
              <a:rPr lang="en-GB" sz="2800" dirty="0" smtClean="0"/>
              <a:t> be </a:t>
            </a:r>
            <a:r>
              <a:rPr lang="en-GB" sz="2800" dirty="0" err="1" smtClean="0"/>
              <a:t>pateisinamos</a:t>
            </a:r>
            <a:r>
              <a:rPr lang="en-GB" sz="2800" dirty="0" smtClean="0"/>
              <a:t> </a:t>
            </a:r>
            <a:r>
              <a:rPr lang="en-GB" sz="2800" dirty="0" err="1" smtClean="0"/>
              <a:t>priežasties</a:t>
            </a:r>
            <a:r>
              <a:rPr lang="en-GB" sz="2800" dirty="0" smtClean="0"/>
              <a:t> </a:t>
            </a:r>
            <a:r>
              <a:rPr lang="en-GB" sz="2800" dirty="0" err="1" smtClean="0"/>
              <a:t>sistemingai</a:t>
            </a:r>
            <a:r>
              <a:rPr lang="en-GB" sz="2800" dirty="0" smtClean="0"/>
              <a:t> </a:t>
            </a:r>
            <a:r>
              <a:rPr lang="en-GB" sz="2800" b="1" dirty="0" err="1" smtClean="0"/>
              <a:t>nelanko</a:t>
            </a:r>
            <a:r>
              <a:rPr lang="en-GB" sz="2800" dirty="0" smtClean="0"/>
              <a:t> </a:t>
            </a:r>
            <a:r>
              <a:rPr lang="en-GB" sz="2800" dirty="0" err="1" smtClean="0"/>
              <a:t>pamokų</a:t>
            </a:r>
            <a:r>
              <a:rPr lang="lt-LT" sz="2800" dirty="0" smtClean="0"/>
              <a:t>.</a:t>
            </a:r>
            <a:endParaRPr lang="lt-LT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67544" y="260648"/>
            <a:ext cx="81838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lt-LT" sz="2000" b="1" dirty="0" smtClean="0">
                <a:solidFill>
                  <a:schemeClr val="accent3">
                    <a:lumMod val="50000"/>
                  </a:schemeClr>
                </a:solidFill>
              </a:rPr>
              <a:t>DALYKO, KURSO/KALBOS MOKĖJIMO LYGIO, MODULIO KEITIMAS</a:t>
            </a:r>
          </a:p>
          <a:p>
            <a:pPr algn="ctr">
              <a:buNone/>
            </a:pPr>
            <a:endParaRPr lang="lt-LT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lt-LT" sz="20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lt-LT" sz="20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lt-LT" sz="2000" b="1" dirty="0" smtClean="0">
                <a:solidFill>
                  <a:schemeClr val="accent2">
                    <a:lumMod val="75000"/>
                  </a:schemeClr>
                </a:solidFill>
              </a:rPr>
              <a:t> </a:t>
            </a:r>
            <a:endParaRPr lang="en-US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3568" y="1844824"/>
            <a:ext cx="763284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buFont typeface="Arial" pitchFamily="34" charset="0"/>
              <a:buChar char="•"/>
            </a:pPr>
            <a:r>
              <a:rPr lang="en-GB" sz="2000" dirty="0" err="1" smtClean="0"/>
              <a:t>Įskaitas</a:t>
            </a:r>
            <a:r>
              <a:rPr lang="en-GB" sz="2000" dirty="0" smtClean="0"/>
              <a:t> </a:t>
            </a:r>
            <a:r>
              <a:rPr lang="en-GB" sz="2000" dirty="0" err="1" smtClean="0"/>
              <a:t>vykdo</a:t>
            </a:r>
            <a:r>
              <a:rPr lang="en-GB" sz="2000" dirty="0" smtClean="0"/>
              <a:t> </a:t>
            </a:r>
            <a:r>
              <a:rPr lang="en-GB" sz="2000" dirty="0" err="1" smtClean="0"/>
              <a:t>ir</a:t>
            </a:r>
            <a:r>
              <a:rPr lang="en-GB" sz="2000" dirty="0" smtClean="0"/>
              <a:t> </a:t>
            </a:r>
            <a:r>
              <a:rPr lang="en-GB" sz="2000" dirty="0" err="1" smtClean="0"/>
              <a:t>vertina</a:t>
            </a:r>
            <a:r>
              <a:rPr lang="en-GB" sz="2000" dirty="0" smtClean="0"/>
              <a:t> </a:t>
            </a:r>
            <a:r>
              <a:rPr lang="en-GB" sz="2000" dirty="0" err="1" smtClean="0"/>
              <a:t>direktoriaus</a:t>
            </a:r>
            <a:r>
              <a:rPr lang="en-GB" sz="2000" dirty="0" smtClean="0"/>
              <a:t> </a:t>
            </a:r>
            <a:r>
              <a:rPr lang="en-GB" sz="2000" dirty="0" err="1" smtClean="0"/>
              <a:t>įsakymu</a:t>
            </a:r>
            <a:r>
              <a:rPr lang="en-GB" sz="2000" dirty="0" smtClean="0"/>
              <a:t> </a:t>
            </a:r>
            <a:r>
              <a:rPr lang="en-GB" sz="2000" b="1" dirty="0" err="1" smtClean="0"/>
              <a:t>sudaryta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komisija</a:t>
            </a:r>
            <a:r>
              <a:rPr lang="en-GB" sz="2000" dirty="0" smtClean="0"/>
              <a:t>.</a:t>
            </a:r>
            <a:endParaRPr lang="lt-LT" sz="2000" dirty="0" smtClean="0"/>
          </a:p>
          <a:p>
            <a:pPr lvl="0" fontAlgn="base"/>
            <a:endParaRPr lang="lt-LT" sz="2000" dirty="0" smtClean="0"/>
          </a:p>
          <a:p>
            <a:pPr>
              <a:buFont typeface="Arial" pitchFamily="34" charset="0"/>
              <a:buChar char="•"/>
            </a:pPr>
            <a:r>
              <a:rPr lang="en-GB" sz="2000" dirty="0" err="1" smtClean="0"/>
              <a:t>Mokiniui</a:t>
            </a:r>
            <a:r>
              <a:rPr lang="en-GB" sz="2000" dirty="0" smtClean="0"/>
              <a:t>, </a:t>
            </a:r>
            <a:r>
              <a:rPr lang="en-GB" sz="2000" dirty="0" err="1" smtClean="0"/>
              <a:t>pakeitusiam</a:t>
            </a:r>
            <a:r>
              <a:rPr lang="en-GB" sz="2000" dirty="0" smtClean="0"/>
              <a:t> </a:t>
            </a:r>
            <a:r>
              <a:rPr lang="en-GB" sz="2000" dirty="0" err="1" smtClean="0"/>
              <a:t>individualų</a:t>
            </a:r>
            <a:r>
              <a:rPr lang="en-GB" sz="2000" dirty="0" smtClean="0"/>
              <a:t> </a:t>
            </a:r>
            <a:r>
              <a:rPr lang="en-GB" sz="2000" dirty="0" err="1" smtClean="0"/>
              <a:t>ugdymosi</a:t>
            </a:r>
            <a:r>
              <a:rPr lang="en-GB" sz="2000" dirty="0" smtClean="0"/>
              <a:t> </a:t>
            </a:r>
            <a:r>
              <a:rPr lang="en-GB" sz="2000" dirty="0" err="1" smtClean="0"/>
              <a:t>planą</a:t>
            </a:r>
            <a:r>
              <a:rPr lang="en-GB" sz="2000" dirty="0" smtClean="0"/>
              <a:t>, </a:t>
            </a:r>
            <a:r>
              <a:rPr lang="en-GB" sz="2000" b="1" dirty="0" err="1" smtClean="0"/>
              <a:t>įskaitos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organizuojamos</a:t>
            </a:r>
            <a:r>
              <a:rPr lang="en-GB" sz="2000" dirty="0" smtClean="0"/>
              <a:t> </a:t>
            </a:r>
            <a:r>
              <a:rPr lang="en-GB" sz="2000" dirty="0" err="1" smtClean="0"/>
              <a:t>suderinus</a:t>
            </a:r>
            <a:r>
              <a:rPr lang="en-GB" sz="2000" dirty="0" smtClean="0"/>
              <a:t> </a:t>
            </a:r>
            <a:r>
              <a:rPr lang="en-GB" sz="2000" dirty="0" err="1" smtClean="0"/>
              <a:t>laiką</a:t>
            </a:r>
            <a:r>
              <a:rPr lang="en-GB" sz="2000" dirty="0" smtClean="0"/>
              <a:t> </a:t>
            </a:r>
            <a:r>
              <a:rPr lang="en-GB" sz="2000" dirty="0" err="1" smtClean="0"/>
              <a:t>su</a:t>
            </a:r>
            <a:r>
              <a:rPr lang="en-GB" sz="2000" dirty="0" smtClean="0"/>
              <a:t> </a:t>
            </a:r>
            <a:r>
              <a:rPr lang="en-GB" sz="2000" dirty="0" err="1" smtClean="0"/>
              <a:t>dalyko</a:t>
            </a:r>
            <a:r>
              <a:rPr lang="en-GB" sz="2000" dirty="0" smtClean="0"/>
              <a:t> </a:t>
            </a:r>
            <a:r>
              <a:rPr lang="en-GB" sz="2000" dirty="0" err="1" smtClean="0"/>
              <a:t>mokytoju</a:t>
            </a:r>
            <a:r>
              <a:rPr lang="lt-LT" sz="2000" dirty="0" smtClean="0"/>
              <a:t> (gruodžio – sausio mėn. ar gegužės – birželio mėn.)</a:t>
            </a:r>
          </a:p>
          <a:p>
            <a:pPr>
              <a:buFont typeface="Arial" pitchFamily="34" charset="0"/>
              <a:buChar char="•"/>
            </a:pPr>
            <a:endParaRPr lang="lt-LT" sz="2000" dirty="0" smtClean="0"/>
          </a:p>
          <a:p>
            <a:pPr lvl="0">
              <a:buFont typeface="Arial" pitchFamily="34" charset="0"/>
              <a:buChar char="•"/>
            </a:pPr>
            <a:r>
              <a:rPr lang="lt-LT" sz="2000" b="1" dirty="0" smtClean="0"/>
              <a:t>Neišlaikęs</a:t>
            </a:r>
            <a:r>
              <a:rPr lang="lt-LT" sz="2000" dirty="0" smtClean="0"/>
              <a:t> įskaitos mokinys mokosi ankstesnio dalyko ar ankstesniu dalyko kursu/kalbos mokėjimo kursu.</a:t>
            </a:r>
            <a:endParaRPr lang="lt-LT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2000" b="1" dirty="0" smtClean="0">
                <a:solidFill>
                  <a:schemeClr val="accent3">
                    <a:lumMod val="50000"/>
                  </a:schemeClr>
                </a:solidFill>
              </a:rPr>
              <a:t>DALYKO, KURSO/KALBOS MOKĖJIMO LYGIO, MODULIO KEITIMAS</a:t>
            </a:r>
            <a:endParaRPr lang="en-US" sz="20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lt-LT" sz="20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lt-LT" sz="20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lt-LT" sz="2000" b="1" dirty="0" smtClean="0">
                <a:solidFill>
                  <a:schemeClr val="accent2">
                    <a:lumMod val="75000"/>
                  </a:schemeClr>
                </a:solidFill>
              </a:rPr>
              <a:t> </a:t>
            </a:r>
            <a:endParaRPr lang="en-US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43608" y="2060848"/>
            <a:ext cx="72728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400" dirty="0" err="1" smtClean="0"/>
              <a:t>Nesant</a:t>
            </a:r>
            <a:r>
              <a:rPr lang="en-GB" sz="2400" dirty="0" smtClean="0"/>
              <a:t> </a:t>
            </a:r>
            <a:r>
              <a:rPr lang="en-GB" sz="2400" dirty="0" err="1" smtClean="0"/>
              <a:t>galimybių</a:t>
            </a:r>
            <a:r>
              <a:rPr lang="en-GB" sz="2400" dirty="0" smtClean="0"/>
              <a:t> </a:t>
            </a:r>
            <a:r>
              <a:rPr lang="en-GB" sz="2400" dirty="0" err="1" smtClean="0"/>
              <a:t>sudaryti</a:t>
            </a:r>
            <a:r>
              <a:rPr lang="en-GB" sz="2400" dirty="0" smtClean="0"/>
              <a:t> </a:t>
            </a:r>
            <a:r>
              <a:rPr lang="en-GB" sz="2400" dirty="0" err="1" smtClean="0"/>
              <a:t>mobiliosios</a:t>
            </a:r>
            <a:r>
              <a:rPr lang="en-GB" sz="2400" dirty="0" smtClean="0"/>
              <a:t> </a:t>
            </a:r>
            <a:r>
              <a:rPr lang="en-GB" sz="2400" dirty="0" err="1" smtClean="0"/>
              <a:t>grupės</a:t>
            </a:r>
            <a:r>
              <a:rPr lang="en-GB" sz="2400" dirty="0" smtClean="0"/>
              <a:t>, </a:t>
            </a:r>
            <a:r>
              <a:rPr lang="en-GB" sz="2400" dirty="0" err="1" smtClean="0"/>
              <a:t>mokiniai</a:t>
            </a:r>
            <a:r>
              <a:rPr lang="en-GB" sz="2400" dirty="0" smtClean="0"/>
              <a:t> </a:t>
            </a:r>
            <a:r>
              <a:rPr lang="en-GB" sz="2400" dirty="0" err="1" smtClean="0"/>
              <a:t>mokosi</a:t>
            </a:r>
            <a:r>
              <a:rPr lang="en-GB" sz="2400" dirty="0" smtClean="0"/>
              <a:t> </a:t>
            </a:r>
            <a:r>
              <a:rPr lang="en-GB" sz="2400" b="1" dirty="0" err="1" smtClean="0"/>
              <a:t>savarankiškai</a:t>
            </a:r>
            <a:r>
              <a:rPr lang="en-GB" sz="2400" dirty="0" smtClean="0"/>
              <a:t> </a:t>
            </a:r>
            <a:r>
              <a:rPr lang="en-GB" sz="2400" dirty="0" err="1" smtClean="0"/>
              <a:t>pagal</a:t>
            </a:r>
            <a:r>
              <a:rPr lang="en-GB" sz="2400" dirty="0" smtClean="0"/>
              <a:t> </a:t>
            </a:r>
            <a:r>
              <a:rPr lang="en-GB" sz="2400" dirty="0" err="1" smtClean="0"/>
              <a:t>Savarankiško</a:t>
            </a:r>
            <a:r>
              <a:rPr lang="en-GB" sz="2400" dirty="0" smtClean="0"/>
              <a:t> </a:t>
            </a:r>
            <a:r>
              <a:rPr lang="en-GB" sz="2400" dirty="0" err="1" smtClean="0"/>
              <a:t>mokymosi</a:t>
            </a:r>
            <a:r>
              <a:rPr lang="en-GB" sz="2400" dirty="0" smtClean="0"/>
              <a:t> </a:t>
            </a:r>
            <a:r>
              <a:rPr lang="en-GB" sz="2400" dirty="0" err="1" smtClean="0"/>
              <a:t>tvarką</a:t>
            </a:r>
            <a:r>
              <a:rPr lang="en-GB" sz="2400" dirty="0" smtClean="0"/>
              <a:t>. </a:t>
            </a:r>
            <a:endParaRPr lang="lt-LT" sz="2400" dirty="0" smtClean="0"/>
          </a:p>
          <a:p>
            <a:pPr>
              <a:buFont typeface="Arial" pitchFamily="34" charset="0"/>
              <a:buChar char="•"/>
            </a:pPr>
            <a:endParaRPr lang="lt-LT" sz="2400" dirty="0" smtClean="0"/>
          </a:p>
          <a:p>
            <a:pPr lvl="0">
              <a:buFont typeface="Arial" pitchFamily="34" charset="0"/>
              <a:buChar char="•"/>
            </a:pPr>
            <a:r>
              <a:rPr lang="lt-LT" sz="2400" dirty="0" smtClean="0"/>
              <a:t>Atsisakyti dalyko galima tik turint </a:t>
            </a:r>
            <a:r>
              <a:rPr lang="lt-LT" sz="2400" b="1" dirty="0" smtClean="0"/>
              <a:t>patenkinamą </a:t>
            </a:r>
            <a:r>
              <a:rPr lang="lt-LT" sz="2400" dirty="0" smtClean="0"/>
              <a:t>pusmečio įvertinimą.</a:t>
            </a:r>
            <a:endParaRPr lang="lt-LT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sz="2200" b="1" dirty="0" smtClean="0">
                <a:solidFill>
                  <a:schemeClr val="accent3">
                    <a:lumMod val="50000"/>
                  </a:schemeClr>
                </a:solidFill>
              </a:rPr>
              <a:t>DALYKO, KURSO/KALBOS MOKĖJIMO LYGIO, MODULIO KEITIMAS</a:t>
            </a:r>
            <a:endParaRPr lang="en-US" sz="2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15616" y="2348880"/>
            <a:ext cx="676875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en-GB" sz="2400" dirty="0" err="1" smtClean="0"/>
              <a:t>Mokiniui</a:t>
            </a:r>
            <a:r>
              <a:rPr lang="en-GB" sz="2400" dirty="0" smtClean="0"/>
              <a:t>, </a:t>
            </a:r>
            <a:r>
              <a:rPr lang="lt-LT" sz="2400" b="1" dirty="0" smtClean="0"/>
              <a:t>tinkamai atlikus </a:t>
            </a:r>
            <a:r>
              <a:rPr lang="en-GB" sz="2400" dirty="0" err="1" smtClean="0"/>
              <a:t>individualaus</a:t>
            </a:r>
            <a:r>
              <a:rPr lang="en-GB" sz="2400" dirty="0" smtClean="0"/>
              <a:t> </a:t>
            </a:r>
            <a:r>
              <a:rPr lang="en-GB" sz="2400" dirty="0" err="1" smtClean="0"/>
              <a:t>ugdymo</a:t>
            </a:r>
            <a:r>
              <a:rPr lang="en-GB" sz="2400" dirty="0" smtClean="0"/>
              <a:t> </a:t>
            </a:r>
            <a:r>
              <a:rPr lang="en-GB" sz="2400" dirty="0" err="1" smtClean="0"/>
              <a:t>plano</a:t>
            </a:r>
            <a:r>
              <a:rPr lang="en-GB" sz="2400" dirty="0" smtClean="0"/>
              <a:t> </a:t>
            </a:r>
            <a:r>
              <a:rPr lang="en-GB" sz="2400" dirty="0" err="1" smtClean="0"/>
              <a:t>keitimus</a:t>
            </a:r>
            <a:r>
              <a:rPr lang="en-GB" sz="2400" dirty="0" smtClean="0"/>
              <a:t>, </a:t>
            </a:r>
            <a:r>
              <a:rPr lang="en-GB" sz="2400" dirty="0" err="1" smtClean="0"/>
              <a:t>rengia</a:t>
            </a:r>
            <a:r>
              <a:rPr lang="lt-LT" sz="2400" dirty="0" err="1" smtClean="0"/>
              <a:t>mas</a:t>
            </a:r>
            <a:r>
              <a:rPr lang="en-GB" sz="2400" dirty="0" smtClean="0"/>
              <a:t> </a:t>
            </a:r>
            <a:r>
              <a:rPr lang="en-GB" sz="2400" b="1" dirty="0" err="1" smtClean="0"/>
              <a:t>įsakym</a:t>
            </a:r>
            <a:r>
              <a:rPr lang="lt-LT" sz="2400" b="1" dirty="0" err="1" smtClean="0"/>
              <a:t>as</a:t>
            </a:r>
            <a:r>
              <a:rPr lang="en-GB" sz="2400" dirty="0" smtClean="0"/>
              <a:t>, </a:t>
            </a:r>
            <a:r>
              <a:rPr lang="en-GB" sz="2400" dirty="0" err="1" smtClean="0"/>
              <a:t>su</a:t>
            </a:r>
            <a:r>
              <a:rPr lang="en-GB" sz="2400" dirty="0" smtClean="0"/>
              <a:t> </a:t>
            </a:r>
            <a:r>
              <a:rPr lang="en-GB" sz="2400" dirty="0" err="1" smtClean="0"/>
              <a:t>kuriuo</a:t>
            </a:r>
            <a:r>
              <a:rPr lang="en-GB" sz="2400" dirty="0" smtClean="0"/>
              <a:t> </a:t>
            </a:r>
            <a:r>
              <a:rPr lang="en-GB" sz="2400" dirty="0" err="1" smtClean="0"/>
              <a:t>supažindina</a:t>
            </a:r>
            <a:r>
              <a:rPr lang="en-GB" sz="2400" dirty="0" smtClean="0"/>
              <a:t> </a:t>
            </a:r>
            <a:r>
              <a:rPr lang="en-GB" sz="2400" dirty="0" err="1" smtClean="0"/>
              <a:t>dalyko</a:t>
            </a:r>
            <a:r>
              <a:rPr lang="en-GB" sz="2400" dirty="0" smtClean="0"/>
              <a:t> </a:t>
            </a:r>
            <a:r>
              <a:rPr lang="en-GB" sz="2400" dirty="0" err="1" smtClean="0"/>
              <a:t>mokytojus</a:t>
            </a:r>
            <a:r>
              <a:rPr lang="en-GB" sz="2400" dirty="0" smtClean="0"/>
              <a:t>. </a:t>
            </a:r>
            <a:endParaRPr lang="lt-LT" sz="2400" dirty="0" smtClean="0"/>
          </a:p>
          <a:p>
            <a:pPr lvl="0">
              <a:buFont typeface="Arial" pitchFamily="34" charset="0"/>
              <a:buChar char="•"/>
            </a:pPr>
            <a:endParaRPr lang="lt-LT" sz="2400" dirty="0" smtClean="0"/>
          </a:p>
          <a:p>
            <a:pPr lvl="0">
              <a:buFont typeface="Arial" pitchFamily="34" charset="0"/>
              <a:buChar char="•"/>
            </a:pPr>
            <a:r>
              <a:rPr lang="en-GB" sz="2400" dirty="0" err="1" smtClean="0"/>
              <a:t>Mokytojai</a:t>
            </a:r>
            <a:r>
              <a:rPr lang="en-GB" sz="2400" dirty="0" smtClean="0"/>
              <a:t> </a:t>
            </a:r>
            <a:r>
              <a:rPr lang="en-GB" sz="2400" dirty="0" err="1" smtClean="0"/>
              <a:t>el.dienynuose</a:t>
            </a:r>
            <a:r>
              <a:rPr lang="en-GB" sz="2400" dirty="0" smtClean="0"/>
              <a:t> </a:t>
            </a:r>
            <a:r>
              <a:rPr lang="en-GB" sz="2400" dirty="0" err="1" smtClean="0"/>
              <a:t>padaro</a:t>
            </a:r>
            <a:r>
              <a:rPr lang="en-GB" sz="2400" dirty="0" smtClean="0"/>
              <a:t> </a:t>
            </a:r>
            <a:r>
              <a:rPr lang="en-GB" sz="2400" dirty="0" err="1" smtClean="0"/>
              <a:t>įrašus</a:t>
            </a:r>
            <a:r>
              <a:rPr lang="en-GB" sz="2400" dirty="0" smtClean="0"/>
              <a:t>, </a:t>
            </a:r>
            <a:r>
              <a:rPr lang="en-GB" sz="2400" dirty="0" err="1" smtClean="0"/>
              <a:t>vadovaudamiesi</a:t>
            </a:r>
            <a:r>
              <a:rPr lang="en-GB" sz="2400" dirty="0" smtClean="0"/>
              <a:t> </a:t>
            </a:r>
            <a:r>
              <a:rPr lang="en-GB" sz="2400" dirty="0" err="1" smtClean="0"/>
              <a:t>el.dienyno</a:t>
            </a:r>
            <a:r>
              <a:rPr lang="en-GB" sz="2400" dirty="0" smtClean="0"/>
              <a:t> </a:t>
            </a:r>
            <a:r>
              <a:rPr lang="en-GB" sz="2400" dirty="0" err="1" smtClean="0"/>
              <a:t>pildymo</a:t>
            </a:r>
            <a:r>
              <a:rPr lang="en-GB" sz="2400" dirty="0" smtClean="0"/>
              <a:t> </a:t>
            </a:r>
            <a:r>
              <a:rPr lang="en-GB" sz="2400" dirty="0" err="1" smtClean="0"/>
              <a:t>tvarka</a:t>
            </a:r>
            <a:r>
              <a:rPr lang="en-GB" sz="2400" dirty="0" smtClean="0"/>
              <a:t>.</a:t>
            </a:r>
            <a:endParaRPr lang="lt-LT" sz="2400" dirty="0" smtClean="0"/>
          </a:p>
          <a:p>
            <a:endParaRPr lang="lt-L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sz="2200" b="1" dirty="0" smtClean="0">
                <a:solidFill>
                  <a:schemeClr val="accent3">
                    <a:lumMod val="50000"/>
                  </a:schemeClr>
                </a:solidFill>
              </a:rPr>
              <a:t>DALYKO, KURSO/KALBOS MOKĖJIMO LYGIO, MODULIO KEITIMAS</a:t>
            </a:r>
            <a:endParaRPr lang="en-US" sz="2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43608" y="2204864"/>
            <a:ext cx="69847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 smtClean="0"/>
              <a:t>Su </a:t>
            </a:r>
            <a:r>
              <a:rPr lang="en-GB" sz="2400" dirty="0" err="1" smtClean="0"/>
              <a:t>tvarka</a:t>
            </a:r>
            <a:r>
              <a:rPr lang="en-GB" sz="2400" dirty="0" smtClean="0"/>
              <a:t> </a:t>
            </a:r>
            <a:r>
              <a:rPr lang="en-GB" sz="2400" dirty="0" err="1" smtClean="0"/>
              <a:t>mokinius</a:t>
            </a:r>
            <a:r>
              <a:rPr lang="en-GB" sz="2400" dirty="0" smtClean="0"/>
              <a:t> </a:t>
            </a:r>
            <a:r>
              <a:rPr lang="en-GB" sz="2400" b="1" dirty="0" err="1" smtClean="0"/>
              <a:t>pasirašytinai</a:t>
            </a:r>
            <a:r>
              <a:rPr lang="en-GB" sz="2400" dirty="0" smtClean="0"/>
              <a:t> </a:t>
            </a:r>
            <a:r>
              <a:rPr lang="en-GB" sz="2400" dirty="0" err="1" smtClean="0"/>
              <a:t>supažindina</a:t>
            </a:r>
            <a:r>
              <a:rPr lang="en-GB" sz="2400" dirty="0" smtClean="0"/>
              <a:t> </a:t>
            </a:r>
            <a:r>
              <a:rPr lang="en-GB" sz="2400" dirty="0" err="1" smtClean="0"/>
              <a:t>klasių</a:t>
            </a:r>
            <a:r>
              <a:rPr lang="en-GB" sz="2400" dirty="0" smtClean="0"/>
              <a:t> </a:t>
            </a:r>
            <a:r>
              <a:rPr lang="en-GB" sz="2400" dirty="0" err="1" smtClean="0"/>
              <a:t>auklėtojai</a:t>
            </a:r>
            <a:r>
              <a:rPr lang="en-GB" sz="2400" dirty="0" smtClean="0"/>
              <a:t> per </a:t>
            </a:r>
            <a:r>
              <a:rPr lang="en-GB" sz="2400" dirty="0" err="1" smtClean="0"/>
              <a:t>pirmuosius</a:t>
            </a:r>
            <a:r>
              <a:rPr lang="en-GB" sz="2400" dirty="0" smtClean="0"/>
              <a:t> </a:t>
            </a:r>
            <a:r>
              <a:rPr lang="en-GB" sz="2400" dirty="0" err="1" smtClean="0"/>
              <a:t>mokslo</a:t>
            </a:r>
            <a:r>
              <a:rPr lang="en-GB" sz="2400" dirty="0" smtClean="0"/>
              <a:t> </a:t>
            </a:r>
            <a:r>
              <a:rPr lang="en-GB" sz="2400" dirty="0" err="1" smtClean="0"/>
              <a:t>metų</a:t>
            </a:r>
            <a:r>
              <a:rPr lang="en-GB" sz="2400" dirty="0" smtClean="0"/>
              <a:t> </a:t>
            </a:r>
            <a:r>
              <a:rPr lang="en-GB" sz="2400" dirty="0" err="1" smtClean="0"/>
              <a:t>mėnesius</a:t>
            </a:r>
            <a:r>
              <a:rPr lang="en-GB" sz="2400" dirty="0" smtClean="0"/>
              <a:t> (</a:t>
            </a:r>
            <a:r>
              <a:rPr lang="en-GB" sz="2400" dirty="0" err="1" smtClean="0"/>
              <a:t>instruktažų</a:t>
            </a:r>
            <a:r>
              <a:rPr lang="en-GB" sz="2400" dirty="0" smtClean="0"/>
              <a:t> </a:t>
            </a:r>
            <a:r>
              <a:rPr lang="en-GB" sz="2400" dirty="0" err="1" smtClean="0"/>
              <a:t>lapas</a:t>
            </a:r>
            <a:r>
              <a:rPr lang="en-GB" sz="2400" dirty="0" smtClean="0"/>
              <a:t> </a:t>
            </a:r>
            <a:r>
              <a:rPr lang="en-GB" sz="2400" dirty="0" err="1" smtClean="0"/>
              <a:t>spausdinamas</a:t>
            </a:r>
            <a:r>
              <a:rPr lang="en-GB" sz="2400" dirty="0" smtClean="0"/>
              <a:t> </a:t>
            </a:r>
            <a:r>
              <a:rPr lang="en-GB" sz="2400" dirty="0" err="1" smtClean="0"/>
              <a:t>iš</a:t>
            </a:r>
            <a:r>
              <a:rPr lang="en-GB" sz="2400" dirty="0" smtClean="0"/>
              <a:t> </a:t>
            </a:r>
            <a:r>
              <a:rPr lang="en-GB" sz="2400" dirty="0" err="1" smtClean="0"/>
              <a:t>el.dienyno</a:t>
            </a:r>
            <a:r>
              <a:rPr lang="en-GB" sz="2400" dirty="0" smtClean="0"/>
              <a:t> </a:t>
            </a:r>
            <a:r>
              <a:rPr lang="en-GB" sz="2400" dirty="0" err="1" smtClean="0"/>
              <a:t>sistemos</a:t>
            </a:r>
            <a:r>
              <a:rPr lang="en-GB" sz="2400" dirty="0" smtClean="0"/>
              <a:t>).</a:t>
            </a:r>
            <a:endParaRPr lang="lt-LT" sz="2400" dirty="0" smtClean="0"/>
          </a:p>
          <a:p>
            <a:r>
              <a:rPr lang="en-GB" sz="2400" dirty="0" err="1" smtClean="0"/>
              <a:t>Klasių</a:t>
            </a:r>
            <a:r>
              <a:rPr lang="en-GB" sz="2400" dirty="0" smtClean="0"/>
              <a:t> </a:t>
            </a:r>
            <a:r>
              <a:rPr lang="en-GB" sz="2400" dirty="0" err="1" smtClean="0"/>
              <a:t>auklėtojai</a:t>
            </a:r>
            <a:r>
              <a:rPr lang="en-GB" sz="2400" dirty="0" smtClean="0"/>
              <a:t> </a:t>
            </a:r>
            <a:r>
              <a:rPr lang="en-GB" sz="2400" dirty="0" err="1" smtClean="0"/>
              <a:t>atlieka</a:t>
            </a:r>
            <a:r>
              <a:rPr lang="en-GB" sz="2400" dirty="0" smtClean="0"/>
              <a:t>  </a:t>
            </a:r>
            <a:r>
              <a:rPr lang="en-GB" sz="2400" dirty="0" err="1" smtClean="0"/>
              <a:t>moksleivių</a:t>
            </a:r>
            <a:r>
              <a:rPr lang="en-GB" sz="2400" dirty="0" smtClean="0"/>
              <a:t> </a:t>
            </a:r>
            <a:r>
              <a:rPr lang="en-GB" sz="2400" dirty="0" err="1" smtClean="0"/>
              <a:t>individualių</a:t>
            </a:r>
            <a:r>
              <a:rPr lang="en-GB" sz="2400" dirty="0" smtClean="0"/>
              <a:t> </a:t>
            </a:r>
            <a:r>
              <a:rPr lang="en-GB" sz="2400" dirty="0" err="1" smtClean="0"/>
              <a:t>ugdymo</a:t>
            </a:r>
            <a:r>
              <a:rPr lang="en-GB" sz="2400" dirty="0" smtClean="0"/>
              <a:t> </a:t>
            </a:r>
            <a:r>
              <a:rPr lang="en-GB" sz="2400" dirty="0" err="1" smtClean="0"/>
              <a:t>planų</a:t>
            </a:r>
            <a:r>
              <a:rPr lang="en-GB" sz="2400" dirty="0" smtClean="0"/>
              <a:t>  </a:t>
            </a:r>
            <a:r>
              <a:rPr lang="en-GB" sz="2400" dirty="0" err="1" smtClean="0"/>
              <a:t>keitimo</a:t>
            </a:r>
            <a:r>
              <a:rPr lang="en-GB" sz="2400" dirty="0" smtClean="0"/>
              <a:t> </a:t>
            </a:r>
            <a:r>
              <a:rPr lang="en-GB" sz="2400" dirty="0" err="1" smtClean="0"/>
              <a:t>duomenų</a:t>
            </a:r>
            <a:r>
              <a:rPr lang="en-GB" sz="2400" dirty="0" smtClean="0"/>
              <a:t> </a:t>
            </a:r>
            <a:r>
              <a:rPr lang="en-GB" sz="2400" dirty="0" err="1" smtClean="0"/>
              <a:t>priežiūrą</a:t>
            </a:r>
            <a:r>
              <a:rPr lang="en-GB" sz="2400" dirty="0" smtClean="0"/>
              <a:t>. </a:t>
            </a:r>
            <a:endParaRPr lang="lt-LT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sz="2200" b="1" dirty="0" smtClean="0">
                <a:solidFill>
                  <a:schemeClr val="accent3">
                    <a:lumMod val="50000"/>
                  </a:schemeClr>
                </a:solidFill>
              </a:rPr>
              <a:t>DALYKO, KURSO/KALBOS MOKĖJIMO LYGIO, MODULIO KEITIMAS</a:t>
            </a:r>
            <a:endParaRPr lang="en-US" sz="2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5616" y="2492896"/>
            <a:ext cx="69847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lt-LT" b="1" dirty="0" smtClean="0"/>
          </a:p>
          <a:p>
            <a:pPr algn="ctr"/>
            <a:endParaRPr lang="lt-LT" b="1" dirty="0" smtClean="0"/>
          </a:p>
          <a:p>
            <a:pPr algn="ctr"/>
            <a:endParaRPr lang="lt-LT" b="1" dirty="0" smtClean="0"/>
          </a:p>
          <a:p>
            <a:pPr algn="ctr"/>
            <a:r>
              <a:rPr lang="lt-LT" b="1" dirty="0" smtClean="0"/>
              <a:t>http://www.sofijoskovalevskajosmokykla.lt/</a:t>
            </a:r>
            <a:endParaRPr lang="en-US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43</TotalTime>
  <Words>350</Words>
  <Application>Microsoft Office PowerPoint</Application>
  <PresentationFormat>On-screen Show (4:3)</PresentationFormat>
  <Paragraphs>44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Civic</vt:lpstr>
      <vt:lpstr>       </vt:lpstr>
      <vt:lpstr>PowerPoint Presentation</vt:lpstr>
      <vt:lpstr>PowerPoint Presentation</vt:lpstr>
      <vt:lpstr>PowerPoint Presentation</vt:lpstr>
      <vt:lpstr>PowerPoint Presentation</vt:lpstr>
      <vt:lpstr>DALYKO, KURSO/KALBOS MOKĖJIMO LYGIO, MODULIO KEITIMAS</vt:lpstr>
      <vt:lpstr>DALYKO, KURSO/KALBOS MOKĖJIMO LYGIO, MODULIO KEITIMAS</vt:lpstr>
      <vt:lpstr>DALYKO, KURSO/KALBOS MOKĖJIMO LYGIO, MODULIO KEITIMAS</vt:lpstr>
      <vt:lpstr>DALYKO, KURSO/KALBOS MOKĖJIMO LYGIO, MODULIO KEITIMAS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VILNIAUS SOFIJOS KOVALEVSKAJOS GIMNAZIJA</dc:title>
  <dc:creator>User</dc:creator>
  <cp:lastModifiedBy>Liudmila</cp:lastModifiedBy>
  <cp:revision>19</cp:revision>
  <dcterms:created xsi:type="dcterms:W3CDTF">2016-09-19T12:34:32Z</dcterms:created>
  <dcterms:modified xsi:type="dcterms:W3CDTF">2016-09-19T15:54:49Z</dcterms:modified>
</cp:coreProperties>
</file>